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2" r:id="rId6"/>
    <p:sldId id="267" r:id="rId7"/>
    <p:sldId id="265" r:id="rId8"/>
    <p:sldId id="279" r:id="rId9"/>
    <p:sldId id="268" r:id="rId10"/>
    <p:sldId id="269" r:id="rId11"/>
    <p:sldId id="271" r:id="rId12"/>
    <p:sldId id="280" r:id="rId13"/>
    <p:sldId id="276" r:id="rId14"/>
    <p:sldId id="272" r:id="rId15"/>
    <p:sldId id="273" r:id="rId16"/>
    <p:sldId id="274" r:id="rId17"/>
    <p:sldId id="275" r:id="rId18"/>
    <p:sldId id="284" r:id="rId19"/>
    <p:sldId id="285" r:id="rId20"/>
    <p:sldId id="277" r:id="rId21"/>
    <p:sldId id="287" r:id="rId22"/>
    <p:sldId id="278" r:id="rId23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7" autoAdjust="0"/>
  </p:normalViewPr>
  <p:slideViewPr>
    <p:cSldViewPr>
      <p:cViewPr varScale="1">
        <p:scale>
          <a:sx n="107" d="100"/>
          <a:sy n="107" d="100"/>
        </p:scale>
        <p:origin x="7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C2184-4514-4F07-8186-FFB27A04C661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ED391-1328-4276-9512-ED5C568278B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61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4427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738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374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66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182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390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124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7679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4537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679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093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228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7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389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407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996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9016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035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726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210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493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ED391-1328-4276-9512-ED5C568278B7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52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583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219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909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24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146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999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879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15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244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597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254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14759-D1C2-43D9-A3B9-0B7DE5C27E88}" type="datetimeFigureOut">
              <a:rPr lang="nl-BE" smtClean="0"/>
              <a:t>17/11/2017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76088-CECC-4229-817A-4CA90EBDDE2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75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26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roun\Downloads\ThePa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5" y="0"/>
            <a:ext cx="9988602" cy="56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8" y="51470"/>
            <a:ext cx="9292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 smtClean="0">
                <a:solidFill>
                  <a:schemeClr val="bg1">
                    <a:lumMod val="95000"/>
                  </a:schemeClr>
                </a:solidFill>
              </a:rPr>
              <a:t>Consumer driven contract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06" y="4083918"/>
            <a:ext cx="9292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400" dirty="0" smtClean="0">
                <a:solidFill>
                  <a:schemeClr val="bg1">
                    <a:lumMod val="95000"/>
                  </a:schemeClr>
                </a:solidFill>
              </a:rPr>
              <a:t>With Pact</a:t>
            </a:r>
          </a:p>
        </p:txBody>
      </p:sp>
    </p:spTree>
    <p:extLst>
      <p:ext uri="{BB962C8B-B14F-4D97-AF65-F5344CB8AC3E}">
        <p14:creationId xmlns:p14="http://schemas.microsoft.com/office/powerpoint/2010/main" val="96199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3"/>
          <a:stretch/>
        </p:blipFill>
        <p:spPr>
          <a:xfrm>
            <a:off x="1331640" y="267494"/>
            <a:ext cx="5760640" cy="486650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90" y="771550"/>
            <a:ext cx="7763666" cy="2880320"/>
          </a:xfrm>
        </p:spPr>
      </p:pic>
    </p:spTree>
    <p:extLst>
      <p:ext uri="{BB962C8B-B14F-4D97-AF65-F5344CB8AC3E}">
        <p14:creationId xmlns:p14="http://schemas.microsoft.com/office/powerpoint/2010/main" val="41073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2987824" y="1779662"/>
            <a:ext cx="1584176" cy="1386154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899592" y="3165817"/>
            <a:ext cx="7586030" cy="99737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898516" y="2918056"/>
            <a:ext cx="2211492" cy="1255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4572000" y="1851670"/>
            <a:ext cx="1872208" cy="1314146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48" y="2472739"/>
            <a:ext cx="1942187" cy="830335"/>
          </a:xfrm>
          <a:prstGeom prst="rect">
            <a:avLst/>
          </a:prstGeom>
        </p:spPr>
      </p:pic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7" y="2508743"/>
            <a:ext cx="1918219" cy="828148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7" y="1347614"/>
            <a:ext cx="7763666" cy="28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011" y="-33729"/>
            <a:ext cx="6206155" cy="5181123"/>
          </a:xfrm>
        </p:spPr>
      </p:pic>
      <p:sp>
        <p:nvSpPr>
          <p:cNvPr id="11" name="TextBox 10"/>
          <p:cNvSpPr txBox="1"/>
          <p:nvPr/>
        </p:nvSpPr>
        <p:spPr>
          <a:xfrm>
            <a:off x="6444208" y="1113589"/>
            <a:ext cx="2520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Ann Hannah</a:t>
            </a:r>
          </a:p>
          <a:p>
            <a:pPr marL="285750" indent="-285750">
              <a:buBlip>
                <a:blip r:embed="rId5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New client</a:t>
            </a:r>
          </a:p>
          <a:p>
            <a:pPr marL="285750" indent="-285750">
              <a:buBlip>
                <a:blip r:embed="rId5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Pineapple</a:t>
            </a:r>
          </a:p>
          <a:p>
            <a:endParaRPr lang="nl-B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B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</a:t>
            </a: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 the backlog !</a:t>
            </a:r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097">
            <a:off x="-69033" y="1542007"/>
            <a:ext cx="6090766" cy="22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923679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BE" sz="25000" b="1" dirty="0" smtClean="0">
                <a:latin typeface="Consolas" pitchFamily="49" charset="0"/>
                <a:ea typeface="Verdana" pitchFamily="34" charset="0"/>
                <a:cs typeface="Consolas" pitchFamily="49" charset="0"/>
              </a:rPr>
              <a:t>€ != $</a:t>
            </a:r>
            <a:endParaRPr lang="nl-BE" sz="25000" b="1" dirty="0">
              <a:latin typeface="Consolas" pitchFamily="49" charset="0"/>
              <a:ea typeface="Verdana" pitchFamily="34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0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383" y="-127907"/>
            <a:ext cx="10832730" cy="5345952"/>
          </a:xfrm>
        </p:spPr>
      </p:pic>
    </p:spTree>
    <p:extLst>
      <p:ext uri="{BB962C8B-B14F-4D97-AF65-F5344CB8AC3E}">
        <p14:creationId xmlns:p14="http://schemas.microsoft.com/office/powerpoint/2010/main" val="14230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3"/>
          <a:stretch/>
        </p:blipFill>
        <p:spPr>
          <a:xfrm>
            <a:off x="1331640" y="339502"/>
            <a:ext cx="5760640" cy="479450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90" y="699542"/>
            <a:ext cx="7763666" cy="2952328"/>
          </a:xfrm>
        </p:spPr>
      </p:pic>
    </p:spTree>
    <p:extLst>
      <p:ext uri="{BB962C8B-B14F-4D97-AF65-F5344CB8AC3E}">
        <p14:creationId xmlns:p14="http://schemas.microsoft.com/office/powerpoint/2010/main" val="92663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2400139" y="1658026"/>
            <a:ext cx="1584176" cy="1395399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311907" y="3053426"/>
            <a:ext cx="7586030" cy="997376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311907" y="2795629"/>
            <a:ext cx="2211492" cy="1255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3984315" y="1730034"/>
            <a:ext cx="1872208" cy="1323390"/>
          </a:xfrm>
          <a:prstGeom prst="rect">
            <a:avLst/>
          </a:prstGeom>
        </p:spPr>
      </p:pic>
      <p:pic>
        <p:nvPicPr>
          <p:cNvPr id="5" name="Content Placeholder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8856984" cy="43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eni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"/>
            <a:ext cx="12361217" cy="5211886"/>
          </a:xfrm>
        </p:spPr>
      </p:pic>
    </p:spTree>
    <p:extLst>
      <p:ext uri="{BB962C8B-B14F-4D97-AF65-F5344CB8AC3E}">
        <p14:creationId xmlns:p14="http://schemas.microsoft.com/office/powerpoint/2010/main" val="21793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4" y="-37622"/>
            <a:ext cx="6206155" cy="5181123"/>
          </a:xfrm>
          <a:prstGeom prst="rect">
            <a:avLst/>
          </a:prstGeom>
        </p:spPr>
      </p:pic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7" y="771550"/>
            <a:ext cx="7620000" cy="2938366"/>
          </a:xfrm>
        </p:spPr>
      </p:pic>
    </p:spTree>
    <p:extLst>
      <p:ext uri="{BB962C8B-B14F-4D97-AF65-F5344CB8AC3E}">
        <p14:creationId xmlns:p14="http://schemas.microsoft.com/office/powerpoint/2010/main" val="33739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Consumer driven contract testing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Layer of comfort</a:t>
            </a:r>
          </a:p>
          <a:p>
            <a:r>
              <a:rPr lang="nl-BE" dirty="0" smtClean="0"/>
              <a:t>Usage, how, which endpoints, ...</a:t>
            </a:r>
          </a:p>
          <a:p>
            <a:r>
              <a:rPr lang="nl-BE" dirty="0" smtClean="0"/>
              <a:t>Great for µServices</a:t>
            </a:r>
          </a:p>
          <a:p>
            <a:pPr lvl="1"/>
            <a:r>
              <a:rPr lang="nl-BE" dirty="0" smtClean="0"/>
              <a:t>Pacts are usually small</a:t>
            </a:r>
          </a:p>
          <a:p>
            <a:pPr lvl="1"/>
            <a:r>
              <a:rPr lang="nl-BE" dirty="0" smtClean="0"/>
              <a:t>Lots of back and forth internally</a:t>
            </a:r>
          </a:p>
          <a:p>
            <a:r>
              <a:rPr lang="nl-BE" dirty="0" smtClean="0"/>
              <a:t>Best if communication lines are short</a:t>
            </a:r>
          </a:p>
        </p:txBody>
      </p:sp>
    </p:spTree>
    <p:extLst>
      <p:ext uri="{BB962C8B-B14F-4D97-AF65-F5344CB8AC3E}">
        <p14:creationId xmlns:p14="http://schemas.microsoft.com/office/powerpoint/2010/main" val="22551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0768" y="-524594"/>
            <a:ext cx="11677143" cy="56680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" t="-3185" r="178" b="3185"/>
          <a:stretch/>
        </p:blipFill>
        <p:spPr>
          <a:xfrm>
            <a:off x="-5509120" y="2787774"/>
            <a:ext cx="20955466" cy="791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4944" y="3579687"/>
            <a:ext cx="17930729" cy="7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11512"/>
            <a:ext cx="8229600" cy="4453142"/>
          </a:xfrm>
        </p:spPr>
        <p:txBody>
          <a:bodyPr>
            <a:normAutofit fontScale="85000" lnSpcReduction="20000"/>
          </a:bodyPr>
          <a:lstStyle/>
          <a:p>
            <a:r>
              <a:rPr lang="nl-BE" dirty="0" smtClean="0"/>
              <a:t>Multilanguage support</a:t>
            </a:r>
          </a:p>
          <a:p>
            <a:pPr lvl="1"/>
            <a:r>
              <a:rPr lang="nl-BE" dirty="0" smtClean="0"/>
              <a:t>Java</a:t>
            </a:r>
          </a:p>
          <a:p>
            <a:pPr lvl="1"/>
            <a:r>
              <a:rPr lang="nl-BE" dirty="0" smtClean="0"/>
              <a:t>Javascript</a:t>
            </a:r>
          </a:p>
          <a:p>
            <a:pPr lvl="1"/>
            <a:r>
              <a:rPr lang="nl-BE" dirty="0" smtClean="0"/>
              <a:t>Ruby</a:t>
            </a:r>
          </a:p>
          <a:p>
            <a:pPr lvl="1"/>
            <a:r>
              <a:rPr lang="nl-BE" dirty="0" smtClean="0"/>
              <a:t>Go</a:t>
            </a:r>
          </a:p>
          <a:p>
            <a:pPr lvl="1"/>
            <a:r>
              <a:rPr lang="nl-BE" dirty="0" smtClean="0"/>
              <a:t>....</a:t>
            </a:r>
          </a:p>
          <a:p>
            <a:r>
              <a:rPr lang="nl-BE" dirty="0" smtClean="0"/>
              <a:t>Readable contract</a:t>
            </a:r>
          </a:p>
          <a:p>
            <a:pPr lvl="1"/>
            <a:r>
              <a:rPr lang="nl-BE" dirty="0" smtClean="0"/>
              <a:t>JSON</a:t>
            </a:r>
          </a:p>
          <a:p>
            <a:r>
              <a:rPr lang="nl-BE" dirty="0" smtClean="0"/>
              <a:t>Nice features</a:t>
            </a:r>
          </a:p>
          <a:p>
            <a:pPr lvl="1"/>
            <a:r>
              <a:rPr lang="nl-BE" dirty="0" smtClean="0"/>
              <a:t>Broker</a:t>
            </a:r>
          </a:p>
          <a:p>
            <a:pPr lvl="1"/>
            <a:r>
              <a:rPr lang="nl-BE" dirty="0" smtClean="0"/>
              <a:t>Documentation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89553"/>
            <a:ext cx="3981822" cy="2986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6" b="41609"/>
          <a:stretch/>
        </p:blipFill>
        <p:spPr>
          <a:xfrm rot="20506214">
            <a:off x="5755894" y="1600566"/>
            <a:ext cx="2638425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wiki/pact-foundation/pact_broker/images/index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" y="411510"/>
            <a:ext cx="9165979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Interested?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pact.io &amp; docs.pact.io</a:t>
            </a:r>
          </a:p>
          <a:p>
            <a:r>
              <a:rPr lang="nl-BE" dirty="0" smtClean="0"/>
              <a:t>Demo @          /Hpacquee/lightning-pact</a:t>
            </a:r>
          </a:p>
          <a:p>
            <a:r>
              <a:rPr lang="nl-BE" dirty="0" smtClean="0"/>
              <a:t>Have questions or want to see it in action? </a:t>
            </a:r>
          </a:p>
          <a:p>
            <a:pPr lvl="1"/>
            <a:r>
              <a:rPr lang="nl-BE" dirty="0" smtClean="0"/>
              <a:t>Stay a little, have a drink</a:t>
            </a:r>
          </a:p>
          <a:p>
            <a:pPr lvl="1"/>
            <a:r>
              <a:rPr lang="nl-BE" smtClean="0"/>
              <a:t>Come have </a:t>
            </a:r>
            <a:r>
              <a:rPr lang="nl-BE" dirty="0" smtClean="0"/>
              <a:t>a talk</a:t>
            </a:r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813638"/>
            <a:ext cx="722784" cy="54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4211960" y="1491630"/>
            <a:ext cx="2809082" cy="1842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2267744" y="1419622"/>
            <a:ext cx="2234920" cy="19181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-180528" y="3337778"/>
            <a:ext cx="9535208" cy="1253645"/>
          </a:xfr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-108520" y="3019733"/>
            <a:ext cx="2779720" cy="157768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TextBox 10"/>
          <p:cNvSpPr txBox="1"/>
          <p:nvPr/>
        </p:nvSpPr>
        <p:spPr>
          <a:xfrm>
            <a:off x="6444208" y="111358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Ordina</a:t>
            </a:r>
          </a:p>
          <a:p>
            <a:pPr marL="285750" indent="-285750">
              <a:buBlip>
                <a:blip r:embed="rId7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Costs</a:t>
            </a:r>
          </a:p>
          <a:p>
            <a:pPr marL="285750" indent="-285750">
              <a:buBlip>
                <a:blip r:embed="rId7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Size</a:t>
            </a:r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69" y="339503"/>
            <a:ext cx="9224065" cy="4788334"/>
          </a:xfrm>
        </p:spPr>
      </p:pic>
      <p:sp>
        <p:nvSpPr>
          <p:cNvPr id="7" name="TextBox 6"/>
          <p:cNvSpPr txBox="1"/>
          <p:nvPr/>
        </p:nvSpPr>
        <p:spPr>
          <a:xfrm>
            <a:off x="6444208" y="111358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Meat Romney</a:t>
            </a:r>
          </a:p>
          <a:p>
            <a:pPr marL="285750" indent="-285750">
              <a:buBlip>
                <a:blip r:embed="rId5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Meat</a:t>
            </a:r>
          </a:p>
          <a:p>
            <a:pPr marL="285750" indent="-285750">
              <a:buBlip>
                <a:blip r:embed="rId5"/>
              </a:buBlip>
            </a:pPr>
            <a:r>
              <a:rPr lang="nl-B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lot of it</a:t>
            </a:r>
            <a:endParaRPr lang="nl-B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843848" y="1869673"/>
            <a:ext cx="3096344" cy="1404156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smtClean="0"/>
              <a:t>Queenslize</a:t>
            </a:r>
            <a:r>
              <a:rPr lang="nl-BE" dirty="0" smtClean="0"/>
              <a:t>pizza</a:t>
            </a:r>
            <a:endParaRPr lang="nl-BE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5888758" y="3147814"/>
            <a:ext cx="984968" cy="98352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4770442" y="4096131"/>
            <a:ext cx="4202332" cy="552504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4788592" y="3959312"/>
            <a:ext cx="1225071" cy="695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6752854" y="3246827"/>
            <a:ext cx="1238012" cy="856718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7" y="195487"/>
            <a:ext cx="2792599" cy="167418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843808" y="1491630"/>
            <a:ext cx="576064" cy="48605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0"/>
          </p:cNvCxnSpPr>
          <p:nvPr/>
        </p:nvCxnSpPr>
        <p:spPr>
          <a:xfrm>
            <a:off x="5076056" y="3379878"/>
            <a:ext cx="325068" cy="57943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238590" y="195488"/>
            <a:ext cx="989594" cy="211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238590" y="2195861"/>
            <a:ext cx="3545628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205176" y="1885801"/>
            <a:ext cx="230923" cy="36720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292080" y="2285325"/>
            <a:ext cx="596678" cy="3279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205176" y="2253013"/>
            <a:ext cx="115461" cy="651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26" name="Picture 2" descr="C:\Users\Haroun\Downloads\Untitled Diagra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62" y="44475"/>
            <a:ext cx="2628978" cy="24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5888758" y="3147814"/>
            <a:ext cx="984968" cy="983526"/>
          </a:xfrm>
          <a:prstGeom prst="rect">
            <a:avLst/>
          </a:prstGeom>
        </p:spPr>
      </p:pic>
      <p:pic>
        <p:nvPicPr>
          <p:cNvPr id="18" name="Content Placeholder 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4770442" y="4096131"/>
            <a:ext cx="4202332" cy="552504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4788592" y="3959312"/>
            <a:ext cx="1225071" cy="6953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6752854" y="3246827"/>
            <a:ext cx="1238012" cy="856718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7" y="195487"/>
            <a:ext cx="2792599" cy="1674186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2843848" y="1869673"/>
            <a:ext cx="3096344" cy="1404156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smtClean="0"/>
              <a:t>Queenslize</a:t>
            </a:r>
            <a:r>
              <a:rPr lang="nl-BE" dirty="0" smtClean="0"/>
              <a:t>pizza</a:t>
            </a:r>
            <a:endParaRPr lang="nl-BE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43808" y="1491630"/>
            <a:ext cx="576064" cy="48605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76056" y="3379878"/>
            <a:ext cx="325068" cy="57943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07908" y="303498"/>
            <a:ext cx="496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i="1" dirty="0" smtClean="0"/>
              <a:t>Integration Test</a:t>
            </a:r>
          </a:p>
          <a:p>
            <a:r>
              <a:rPr lang="nl-BE" b="1" dirty="0" smtClean="0"/>
              <a:t>Given</a:t>
            </a:r>
            <a:r>
              <a:rPr lang="nl-BE" dirty="0" smtClean="0"/>
              <a:t> that there are pizzas</a:t>
            </a:r>
            <a:br>
              <a:rPr lang="nl-BE" dirty="0" smtClean="0"/>
            </a:br>
            <a:r>
              <a:rPr lang="nl-BE" b="1" dirty="0" smtClean="0"/>
              <a:t>When</a:t>
            </a:r>
            <a:r>
              <a:rPr lang="nl-BE" dirty="0" smtClean="0"/>
              <a:t> I get the menu</a:t>
            </a:r>
          </a:p>
          <a:p>
            <a:r>
              <a:rPr lang="nl-BE" b="1" dirty="0" smtClean="0"/>
              <a:t>Then</a:t>
            </a:r>
            <a:r>
              <a:rPr lang="nl-BE" dirty="0" smtClean="0"/>
              <a:t> I can see which ones have meat in them</a:t>
            </a:r>
          </a:p>
          <a:p>
            <a:r>
              <a:rPr lang="nl-BE" b="1" dirty="0" smtClean="0"/>
              <a:t>So </a:t>
            </a:r>
            <a:r>
              <a:rPr lang="nl-BE" dirty="0" smtClean="0"/>
              <a:t>I can order the meatiest one</a:t>
            </a:r>
            <a:endParaRPr lang="nl-BE" b="1" dirty="0"/>
          </a:p>
        </p:txBody>
      </p:sp>
      <p:pic>
        <p:nvPicPr>
          <p:cNvPr id="2050" name="Picture 2" descr="C:\Users\Haroun\Downloads\Untitled Diagram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5" y="2388665"/>
            <a:ext cx="2563452" cy="187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70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8"/>
          <a:stretch/>
        </p:blipFill>
        <p:spPr>
          <a:xfrm>
            <a:off x="5888758" y="3147814"/>
            <a:ext cx="984968" cy="98352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/>
          <a:stretch/>
        </p:blipFill>
        <p:spPr>
          <a:xfrm>
            <a:off x="4770442" y="4096131"/>
            <a:ext cx="4202332" cy="552504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48"/>
          <a:stretch/>
        </p:blipFill>
        <p:spPr>
          <a:xfrm>
            <a:off x="4788592" y="3959312"/>
            <a:ext cx="1225071" cy="695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/>
          <a:stretch/>
        </p:blipFill>
        <p:spPr>
          <a:xfrm>
            <a:off x="6752854" y="3246827"/>
            <a:ext cx="1238012" cy="856718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7" y="195487"/>
            <a:ext cx="2792599" cy="1674186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2843848" y="1869673"/>
            <a:ext cx="3096344" cy="1404156"/>
          </a:xfrm>
          <a:prstGeom prst="clou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smtClean="0"/>
              <a:t>Queenslize</a:t>
            </a:r>
            <a:r>
              <a:rPr lang="nl-BE" dirty="0" smtClean="0"/>
              <a:t>pizza</a:t>
            </a:r>
            <a:endParaRPr lang="nl-BE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43808" y="1491630"/>
            <a:ext cx="576064" cy="48605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076056" y="3379878"/>
            <a:ext cx="325068" cy="579434"/>
          </a:xfrm>
          <a:prstGeom prst="line">
            <a:avLst/>
          </a:prstGeom>
          <a:ln>
            <a:prstDash val="dash"/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8" y="303498"/>
            <a:ext cx="4968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i="1" dirty="0" smtClean="0"/>
              <a:t>Integration Test</a:t>
            </a:r>
          </a:p>
          <a:p>
            <a:r>
              <a:rPr lang="nl-BE" b="1" dirty="0" smtClean="0"/>
              <a:t>Given</a:t>
            </a:r>
            <a:r>
              <a:rPr lang="nl-BE" dirty="0" smtClean="0"/>
              <a:t> that there are pizzas</a:t>
            </a:r>
            <a:br>
              <a:rPr lang="nl-BE" dirty="0" smtClean="0"/>
            </a:br>
            <a:r>
              <a:rPr lang="nl-BE" b="1" dirty="0" smtClean="0"/>
              <a:t>When</a:t>
            </a:r>
            <a:r>
              <a:rPr lang="nl-BE" dirty="0" smtClean="0"/>
              <a:t> I get the menu</a:t>
            </a:r>
          </a:p>
          <a:p>
            <a:r>
              <a:rPr lang="nl-BE" b="1" dirty="0" smtClean="0"/>
              <a:t>Then</a:t>
            </a:r>
            <a:r>
              <a:rPr lang="nl-BE" dirty="0" smtClean="0"/>
              <a:t> we can see the price and diameter of them</a:t>
            </a:r>
          </a:p>
          <a:p>
            <a:r>
              <a:rPr lang="nl-BE" b="1" dirty="0" smtClean="0"/>
              <a:t>So</a:t>
            </a:r>
            <a:r>
              <a:rPr lang="nl-BE" dirty="0" smtClean="0"/>
              <a:t> we can use these numbers in the BU meeting</a:t>
            </a:r>
            <a:endParaRPr lang="nl-BE" b="1" dirty="0"/>
          </a:p>
        </p:txBody>
      </p:sp>
      <p:pic>
        <p:nvPicPr>
          <p:cNvPr id="3074" name="Picture 2" descr="C:\Users\Haroun\Downloads\Untitled Diagram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57" y="2427734"/>
            <a:ext cx="2590071" cy="18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0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7456">
            <a:off x="-237976" y="1642334"/>
            <a:ext cx="8020216" cy="125316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3" t="-3185" r="39497" b="3185"/>
          <a:stretch/>
        </p:blipFill>
        <p:spPr>
          <a:xfrm>
            <a:off x="2275970" y="4083918"/>
            <a:ext cx="6868033" cy="9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45636"/>
            <a:ext cx="4876800" cy="243687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571750"/>
            <a:ext cx="24384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4" y="309618"/>
            <a:ext cx="4771907" cy="1494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r="13630"/>
          <a:stretch/>
        </p:blipFill>
        <p:spPr>
          <a:xfrm>
            <a:off x="6449725" y="2205967"/>
            <a:ext cx="2325600" cy="2406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5" y="3440721"/>
            <a:ext cx="3261589" cy="1702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1480"/>
            <a:ext cx="4079008" cy="18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2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On-screen Show (16:9)</PresentationFormat>
  <Paragraphs>77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driven contract testing</vt:lpstr>
      <vt:lpstr>PowerPoint Presentation</vt:lpstr>
      <vt:lpstr>PowerPoint Presentation</vt:lpstr>
      <vt:lpstr>Interested?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driven contract testing</dc:title>
  <dc:creator>Haroun</dc:creator>
  <cp:lastModifiedBy>Pacquée Haroun</cp:lastModifiedBy>
  <cp:revision>34</cp:revision>
  <dcterms:created xsi:type="dcterms:W3CDTF">2017-09-08T20:04:47Z</dcterms:created>
  <dcterms:modified xsi:type="dcterms:W3CDTF">2017-11-17T09:09:09Z</dcterms:modified>
</cp:coreProperties>
</file>